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845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8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1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0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3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6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1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2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2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7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4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0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4121-A6AC-4174-BAC9-8B5383BC66BD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DD36C-8FC2-4DC3-AF7A-DF8DB37D0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0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21" y="251507"/>
            <a:ext cx="10505185" cy="824003"/>
          </a:xfrm>
        </p:spPr>
        <p:txBody>
          <a:bodyPr>
            <a:noAutofit/>
          </a:bodyPr>
          <a:lstStyle/>
          <a:p>
            <a:r>
              <a:rPr lang="en-US" sz="4400" dirty="0"/>
              <a:t>Mrs. Santos’ Distance Learning Expectations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964" y="1075510"/>
            <a:ext cx="3335383" cy="16557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Be In A Quiet Place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Find a quiet place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Check your surroundings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30924" y="1075510"/>
            <a:ext cx="33353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Be on Time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Wake up early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Log on to Teams a few minutes before class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415347" y="1075510"/>
            <a:ext cx="33353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 dirty="0">
                <a:solidFill>
                  <a:srgbClr val="FF0000"/>
                </a:solidFill>
              </a:rPr>
              <a:t>Be Prepared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Computer/Phone is charged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Camera is on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Use headphones if you have them</a:t>
            </a:r>
          </a:p>
          <a:p>
            <a:endParaRPr lang="en-US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91733" y="2982686"/>
            <a:ext cx="33353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</a:rPr>
              <a:t>Presentation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Wear Appropriate Clothing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Sit up straight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Be in camera view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060369" y="2982686"/>
            <a:ext cx="33353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Mute Yourself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Mute yourself when your teacher or another student is talking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737565" y="2982686"/>
            <a:ext cx="33353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rgbClr val="FF0000"/>
                </a:solidFill>
              </a:rPr>
              <a:t>Participation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Be focused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Be attentive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Be an active participant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96537" y="4889862"/>
            <a:ext cx="33353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rgbClr val="FF0000"/>
                </a:solidFill>
              </a:rPr>
              <a:t>Chat Responsibly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200" dirty="0"/>
              <a:t>Raise your hand to speak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200" dirty="0"/>
              <a:t>Type your questions in the chat box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079964" y="4812619"/>
            <a:ext cx="33353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Communication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Speak clearly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Look up when speaking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Stay on Topic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8016239" y="4797947"/>
            <a:ext cx="33353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Be Respectful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Be kind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000" dirty="0"/>
              <a:t>Be considerate</a:t>
            </a:r>
          </a:p>
        </p:txBody>
      </p:sp>
      <p:pic>
        <p:nvPicPr>
          <p:cNvPr id="1026" name="Picture 2" descr="apple">
            <a:extLst>
              <a:ext uri="{FF2B5EF4-FFF2-40B4-BE49-F238E27FC236}">
                <a16:creationId xmlns:a16="http://schemas.microsoft.com/office/drawing/2014/main" id="{8273F19D-6676-4C05-8B06-0CE66F134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715" y="-115954"/>
            <a:ext cx="1926197" cy="1926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79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B91FF6C464F45BEE40A2DF5D404A2" ma:contentTypeVersion="7" ma:contentTypeDescription="Create a new document." ma:contentTypeScope="" ma:versionID="553bf8e9a0dfadde151504ad801ff1b9">
  <xsd:schema xmlns:xsd="http://www.w3.org/2001/XMLSchema" xmlns:xs="http://www.w3.org/2001/XMLSchema" xmlns:p="http://schemas.microsoft.com/office/2006/metadata/properties" xmlns:ns3="f15265c6-f0a1-44f9-910d-9a62ee0996b6" xmlns:ns4="76001b80-76ec-45e5-9031-45b67968477d" targetNamespace="http://schemas.microsoft.com/office/2006/metadata/properties" ma:root="true" ma:fieldsID="81ab5479882ec3ed50028e1014daecd2" ns3:_="" ns4:_="">
    <xsd:import namespace="f15265c6-f0a1-44f9-910d-9a62ee0996b6"/>
    <xsd:import namespace="76001b80-76ec-45e5-9031-45b67968477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265c6-f0a1-44f9-910d-9a62ee0996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01b80-76ec-45e5-9031-45b6796847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29B5C0-F2C2-4C2C-91CA-E74FD22CBC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5265c6-f0a1-44f9-910d-9a62ee0996b6"/>
    <ds:schemaRef ds:uri="76001b80-76ec-45e5-9031-45b679684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1AA23C-D2B8-46E3-8413-81638B35A3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678BB7-9BBD-4007-B146-2794266A1734}">
  <ds:schemaRefs>
    <ds:schemaRef ds:uri="http://purl.org/dc/terms/"/>
    <ds:schemaRef ds:uri="http://schemas.openxmlformats.org/package/2006/metadata/core-properties"/>
    <ds:schemaRef ds:uri="http://purl.org/dc/dcmitype/"/>
    <ds:schemaRef ds:uri="f15265c6-f0a1-44f9-910d-9a62ee0996b6"/>
    <ds:schemaRef ds:uri="76001b80-76ec-45e5-9031-45b67968477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74</TotalTime>
  <Words>112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Mrs. Santos’ Distance Learning Expectations</vt:lpstr>
    </vt:vector>
  </TitlesOfParts>
  <Company>Yonkers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Learning Expectations</dc:title>
  <dc:creator>SANTOS, MAUREEN</dc:creator>
  <cp:lastModifiedBy>SANTOS, MAUREEN</cp:lastModifiedBy>
  <cp:revision>5</cp:revision>
  <dcterms:created xsi:type="dcterms:W3CDTF">2020-09-02T22:13:41Z</dcterms:created>
  <dcterms:modified xsi:type="dcterms:W3CDTF">2020-09-05T14:05:05Z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0x010100D0BB91FF6C464F45BEE40A2DF5D404A2</vt:lpwstr>
  </property>
</Properties>
</file>